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5" autoAdjust="0"/>
    <p:restoredTop sz="93890" autoAdjust="0"/>
  </p:normalViewPr>
  <p:slideViewPr>
    <p:cSldViewPr>
      <p:cViewPr varScale="1">
        <p:scale>
          <a:sx n="107" d="100"/>
          <a:sy n="107" d="100"/>
        </p:scale>
        <p:origin x="205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08/09/2023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08/09/2023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08/09/2023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08/09/2023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08/09/2023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08/09/2023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08/09/2023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08/09/2023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08/09/2023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08/09/2023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08/09/2023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08/09/2023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ctangle 145"/>
          <p:cNvSpPr/>
          <p:nvPr/>
        </p:nvSpPr>
        <p:spPr>
          <a:xfrm>
            <a:off x="104103" y="4422620"/>
            <a:ext cx="8953878" cy="2435933"/>
          </a:xfrm>
          <a:prstGeom prst="rect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7" name="Rectangle 146"/>
          <p:cNvSpPr/>
          <p:nvPr/>
        </p:nvSpPr>
        <p:spPr>
          <a:xfrm>
            <a:off x="115887" y="3024400"/>
            <a:ext cx="8942094" cy="1383785"/>
          </a:xfrm>
          <a:prstGeom prst="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8" name="Rectangle 147"/>
          <p:cNvSpPr/>
          <p:nvPr/>
        </p:nvSpPr>
        <p:spPr>
          <a:xfrm>
            <a:off x="104103" y="1589155"/>
            <a:ext cx="8953878" cy="1433505"/>
          </a:xfrm>
          <a:prstGeom prst="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140" name="Connecteur droit 139"/>
          <p:cNvCxnSpPr>
            <a:cxnSpLocks/>
          </p:cNvCxnSpPr>
          <p:nvPr/>
        </p:nvCxnSpPr>
        <p:spPr>
          <a:xfrm flipV="1">
            <a:off x="6196855" y="3541143"/>
            <a:ext cx="576882" cy="2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2" name="Connecteur droit 111"/>
          <p:cNvCxnSpPr>
            <a:cxnSpLocks/>
          </p:cNvCxnSpPr>
          <p:nvPr/>
        </p:nvCxnSpPr>
        <p:spPr>
          <a:xfrm flipH="1">
            <a:off x="3954790" y="2399780"/>
            <a:ext cx="10161" cy="1345255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 62"/>
          <p:cNvCxnSpPr>
            <a:cxnSpLocks/>
          </p:cNvCxnSpPr>
          <p:nvPr/>
        </p:nvCxnSpPr>
        <p:spPr>
          <a:xfrm>
            <a:off x="855909" y="2372895"/>
            <a:ext cx="0" cy="1354051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cteur droit 38"/>
          <p:cNvCxnSpPr>
            <a:cxnSpLocks/>
            <a:stCxn id="58" idx="0"/>
          </p:cNvCxnSpPr>
          <p:nvPr/>
        </p:nvCxnSpPr>
        <p:spPr>
          <a:xfrm flipH="1" flipV="1">
            <a:off x="2140138" y="2372896"/>
            <a:ext cx="6866" cy="1382996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>
            <a:cxnSpLocks/>
            <a:stCxn id="6" idx="2"/>
            <a:endCxn id="70" idx="0"/>
          </p:cNvCxnSpPr>
          <p:nvPr/>
        </p:nvCxnSpPr>
        <p:spPr>
          <a:xfrm flipH="1">
            <a:off x="5616433" y="671584"/>
            <a:ext cx="24476" cy="3379618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764307" y="6110298"/>
            <a:ext cx="3204699" cy="229460"/>
          </a:xfrm>
          <a:prstGeom prst="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AGENTS COMMUNS AUX DIFFERENTS SERVICES</a:t>
            </a:r>
          </a:p>
        </p:txBody>
      </p:sp>
      <p:cxnSp>
        <p:nvCxnSpPr>
          <p:cNvPr id="25" name="Connecteur droit 24"/>
          <p:cNvCxnSpPr>
            <a:cxnSpLocks/>
          </p:cNvCxnSpPr>
          <p:nvPr/>
        </p:nvCxnSpPr>
        <p:spPr>
          <a:xfrm flipV="1">
            <a:off x="835618" y="2367238"/>
            <a:ext cx="7575827" cy="11315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>
            <a:cxnSpLocks/>
          </p:cNvCxnSpPr>
          <p:nvPr/>
        </p:nvCxnSpPr>
        <p:spPr>
          <a:xfrm>
            <a:off x="1205627" y="829174"/>
            <a:ext cx="4431914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cxnSpLocks/>
          </p:cNvCxnSpPr>
          <p:nvPr/>
        </p:nvCxnSpPr>
        <p:spPr>
          <a:xfrm flipH="1" flipV="1">
            <a:off x="4551448" y="832253"/>
            <a:ext cx="21133" cy="527603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809024" y="967981"/>
            <a:ext cx="1512168" cy="465390"/>
          </a:xfrm>
          <a:prstGeom prst="rect">
            <a:avLst/>
          </a:prstGeom>
          <a:solidFill>
            <a:schemeClr val="accent4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Adjoints</a:t>
            </a:r>
          </a:p>
          <a:p>
            <a:pPr algn="ctr"/>
            <a:r>
              <a:rPr lang="fr-FR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Délégations</a:t>
            </a:r>
          </a:p>
        </p:txBody>
      </p:sp>
      <p:cxnSp>
        <p:nvCxnSpPr>
          <p:cNvPr id="35" name="Connecteur droit 34"/>
          <p:cNvCxnSpPr>
            <a:cxnSpLocks/>
            <a:stCxn id="13" idx="2"/>
          </p:cNvCxnSpPr>
          <p:nvPr/>
        </p:nvCxnSpPr>
        <p:spPr>
          <a:xfrm flipV="1">
            <a:off x="2862315" y="829174"/>
            <a:ext cx="3015" cy="594121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106231" y="986120"/>
            <a:ext cx="1512168" cy="437175"/>
          </a:xfrm>
          <a:prstGeom prst="rect">
            <a:avLst/>
          </a:prstGeom>
          <a:solidFill>
            <a:schemeClr val="accent4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Elus</a:t>
            </a:r>
          </a:p>
          <a:p>
            <a:pPr algn="ctr"/>
            <a:r>
              <a:rPr lang="fr-FR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Commission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59842" y="925572"/>
            <a:ext cx="1091570" cy="551398"/>
          </a:xfrm>
          <a:prstGeom prst="rect">
            <a:avLst/>
          </a:prstGeom>
          <a:solidFill>
            <a:schemeClr val="accent4">
              <a:lumMod val="7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Conseil d’administration </a:t>
            </a:r>
          </a:p>
          <a:p>
            <a:pPr algn="ctr"/>
            <a:r>
              <a:rPr lang="fr-FR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CCAS</a:t>
            </a:r>
          </a:p>
        </p:txBody>
      </p:sp>
      <p:cxnSp>
        <p:nvCxnSpPr>
          <p:cNvPr id="41" name="Connecteur droit 40"/>
          <p:cNvCxnSpPr>
            <a:cxnSpLocks/>
            <a:stCxn id="20" idx="0"/>
          </p:cNvCxnSpPr>
          <p:nvPr/>
        </p:nvCxnSpPr>
        <p:spPr>
          <a:xfrm flipH="1" flipV="1">
            <a:off x="7171351" y="2378553"/>
            <a:ext cx="24476" cy="2639598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6618170" y="2511983"/>
            <a:ext cx="1104005" cy="389066"/>
          </a:xfrm>
          <a:prstGeom prst="rect">
            <a:avLst/>
          </a:prstGeom>
          <a:solidFill>
            <a:srgbClr val="002060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scolaire</a:t>
            </a:r>
          </a:p>
        </p:txBody>
      </p:sp>
      <p:sp>
        <p:nvSpPr>
          <p:cNvPr id="9" name="Rectangle 8"/>
          <p:cNvSpPr/>
          <p:nvPr/>
        </p:nvSpPr>
        <p:spPr>
          <a:xfrm>
            <a:off x="3390476" y="2516370"/>
            <a:ext cx="1091568" cy="428823"/>
          </a:xfrm>
          <a:prstGeom prst="rect">
            <a:avLst/>
          </a:prstGeom>
          <a:solidFill>
            <a:srgbClr val="002060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Techniques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668447" y="5018151"/>
            <a:ext cx="1054760" cy="296872"/>
          </a:xfrm>
          <a:prstGeom prst="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ANIMATEURS</a:t>
            </a:r>
          </a:p>
          <a:p>
            <a:endParaRPr lang="fr-FR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572385" y="2503367"/>
            <a:ext cx="1091570" cy="397683"/>
          </a:xfrm>
          <a:prstGeom prst="rect">
            <a:avLst/>
          </a:prstGeom>
          <a:solidFill>
            <a:srgbClr val="002060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Administratif</a:t>
            </a:r>
          </a:p>
        </p:txBody>
      </p:sp>
      <p:cxnSp>
        <p:nvCxnSpPr>
          <p:cNvPr id="44" name="Connecteur droit 43"/>
          <p:cNvCxnSpPr>
            <a:cxnSpLocks/>
            <a:stCxn id="42" idx="0"/>
          </p:cNvCxnSpPr>
          <p:nvPr/>
        </p:nvCxnSpPr>
        <p:spPr>
          <a:xfrm flipH="1" flipV="1">
            <a:off x="8407126" y="2378554"/>
            <a:ext cx="4190" cy="293647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7871919" y="2511023"/>
            <a:ext cx="1091570" cy="397683"/>
          </a:xfrm>
          <a:prstGeom prst="rect">
            <a:avLst/>
          </a:prstGeom>
          <a:solidFill>
            <a:srgbClr val="002060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Restaurant Scolaire</a:t>
            </a:r>
          </a:p>
        </p:txBody>
      </p:sp>
      <p:sp>
        <p:nvSpPr>
          <p:cNvPr id="46" name="Rectangle 45"/>
          <p:cNvSpPr/>
          <p:nvPr/>
        </p:nvSpPr>
        <p:spPr>
          <a:xfrm>
            <a:off x="6618170" y="3032880"/>
            <a:ext cx="1091570" cy="44380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Coordinateur</a:t>
            </a:r>
          </a:p>
          <a:p>
            <a:pPr algn="ctr"/>
            <a:r>
              <a:rPr lang="fr-FR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Référent pause méridienne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856614" y="3726946"/>
            <a:ext cx="1091570" cy="339309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ESPACES VERTS/VOIRIE</a:t>
            </a:r>
          </a:p>
        </p:txBody>
      </p:sp>
      <p:sp>
        <p:nvSpPr>
          <p:cNvPr id="6" name="Rectangle 5"/>
          <p:cNvSpPr/>
          <p:nvPr/>
        </p:nvSpPr>
        <p:spPr>
          <a:xfrm>
            <a:off x="4884825" y="200620"/>
            <a:ext cx="1512168" cy="470964"/>
          </a:xfrm>
          <a:prstGeom prst="rect">
            <a:avLst/>
          </a:prstGeom>
          <a:solidFill>
            <a:schemeClr val="accent2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MAIRE</a:t>
            </a:r>
          </a:p>
          <a:p>
            <a:pPr algn="ctr"/>
            <a:r>
              <a:rPr lang="fr-FR" sz="11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Aymar RIVALLIN</a:t>
            </a:r>
          </a:p>
        </p:txBody>
      </p:sp>
      <p:sp>
        <p:nvSpPr>
          <p:cNvPr id="10" name="Rectangle 9"/>
          <p:cNvSpPr/>
          <p:nvPr/>
        </p:nvSpPr>
        <p:spPr>
          <a:xfrm>
            <a:off x="4914651" y="1611376"/>
            <a:ext cx="1235586" cy="334414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5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DGS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601219" y="3755892"/>
            <a:ext cx="1091570" cy="800054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FINANCES</a:t>
            </a:r>
          </a:p>
          <a:p>
            <a:pPr algn="ctr"/>
            <a:r>
              <a:rPr lang="fr-FR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COMPTABILITE</a:t>
            </a:r>
          </a:p>
          <a:p>
            <a:pPr algn="ctr"/>
            <a:r>
              <a:rPr lang="fr-FR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FACTURATION</a:t>
            </a:r>
          </a:p>
          <a:p>
            <a:pPr algn="ctr"/>
            <a:r>
              <a:rPr lang="fr-FR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CIMETIERE</a:t>
            </a:r>
          </a:p>
        </p:txBody>
      </p:sp>
      <p:sp>
        <p:nvSpPr>
          <p:cNvPr id="64" name="Rectangle 63"/>
          <p:cNvSpPr/>
          <p:nvPr/>
        </p:nvSpPr>
        <p:spPr>
          <a:xfrm>
            <a:off x="281799" y="2511983"/>
            <a:ext cx="1091570" cy="397683"/>
          </a:xfrm>
          <a:prstGeom prst="rect">
            <a:avLst/>
          </a:prstGeom>
          <a:solidFill>
            <a:srgbClr val="002060"/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à la population</a:t>
            </a:r>
          </a:p>
        </p:txBody>
      </p:sp>
      <p:sp>
        <p:nvSpPr>
          <p:cNvPr id="65" name="Rectangle 64"/>
          <p:cNvSpPr/>
          <p:nvPr/>
        </p:nvSpPr>
        <p:spPr>
          <a:xfrm>
            <a:off x="296004" y="4802526"/>
            <a:ext cx="1091570" cy="715111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URBANISME</a:t>
            </a:r>
          </a:p>
          <a:p>
            <a:pPr algn="ctr"/>
            <a:r>
              <a:rPr lang="fr-FR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</a:p>
          <a:p>
            <a:pPr algn="ctr"/>
            <a:r>
              <a:rPr lang="fr-FR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PREPARATION ELECTIONS</a:t>
            </a:r>
          </a:p>
          <a:p>
            <a:endParaRPr lang="fr-FR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95017" y="3726946"/>
            <a:ext cx="1091570" cy="805012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ACCUEIL </a:t>
            </a:r>
          </a:p>
          <a:p>
            <a:pPr algn="ctr"/>
            <a:r>
              <a:rPr lang="fr-FR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ETAT-CIVIL</a:t>
            </a:r>
          </a:p>
          <a:p>
            <a:pPr algn="ctr"/>
            <a:r>
              <a:rPr lang="fr-FR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LISTE ELECTORALE AIDE SOCIALE</a:t>
            </a:r>
          </a:p>
          <a:p>
            <a:pPr algn="ctr"/>
            <a:endParaRPr lang="fr-FR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5125454" y="4051202"/>
            <a:ext cx="981958" cy="37954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REFERENTE </a:t>
            </a:r>
          </a:p>
          <a:p>
            <a:pPr algn="ctr"/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Entretien  locaux</a:t>
            </a:r>
          </a:p>
        </p:txBody>
      </p:sp>
      <p:sp>
        <p:nvSpPr>
          <p:cNvPr id="78" name="Rectangle 77"/>
          <p:cNvSpPr/>
          <p:nvPr/>
        </p:nvSpPr>
        <p:spPr>
          <a:xfrm>
            <a:off x="1604713" y="4775544"/>
            <a:ext cx="1082405" cy="715113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GESTION RH &amp; PAYE</a:t>
            </a:r>
          </a:p>
          <a:p>
            <a:pPr algn="ctr"/>
            <a:r>
              <a:rPr lang="fr-FR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ASSISTANTE COMPTABLE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3964951" y="3730329"/>
            <a:ext cx="1050518" cy="339308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BATIMENTS</a:t>
            </a:r>
          </a:p>
        </p:txBody>
      </p:sp>
      <p:sp>
        <p:nvSpPr>
          <p:cNvPr id="139" name="Rectangle 138"/>
          <p:cNvSpPr/>
          <p:nvPr/>
        </p:nvSpPr>
        <p:spPr>
          <a:xfrm>
            <a:off x="6618404" y="3820659"/>
            <a:ext cx="1091570" cy="36004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service</a:t>
            </a:r>
          </a:p>
        </p:txBody>
      </p:sp>
      <p:cxnSp>
        <p:nvCxnSpPr>
          <p:cNvPr id="141" name="Connecteur droit 140"/>
          <p:cNvCxnSpPr>
            <a:cxnSpLocks/>
            <a:stCxn id="62" idx="0"/>
          </p:cNvCxnSpPr>
          <p:nvPr/>
        </p:nvCxnSpPr>
        <p:spPr>
          <a:xfrm flipV="1">
            <a:off x="6187689" y="3541145"/>
            <a:ext cx="9166" cy="1477006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5757208" y="5018151"/>
            <a:ext cx="860962" cy="299630"/>
          </a:xfrm>
          <a:prstGeom prst="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ATSEM</a:t>
            </a:r>
          </a:p>
        </p:txBody>
      </p:sp>
      <p:sp>
        <p:nvSpPr>
          <p:cNvPr id="90" name="Rectangle 89"/>
          <p:cNvSpPr/>
          <p:nvPr/>
        </p:nvSpPr>
        <p:spPr>
          <a:xfrm>
            <a:off x="296004" y="5529084"/>
            <a:ext cx="1091570" cy="1645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Sylvie LEROY</a:t>
            </a:r>
          </a:p>
        </p:txBody>
      </p:sp>
      <p:sp>
        <p:nvSpPr>
          <p:cNvPr id="93" name="Rectangle 92"/>
          <p:cNvSpPr/>
          <p:nvPr/>
        </p:nvSpPr>
        <p:spPr>
          <a:xfrm>
            <a:off x="5764306" y="6375495"/>
            <a:ext cx="3198975" cy="33033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Véronique GAUTIER, Estelle DOBIGEON, Nathalie GUILBAUD, Emmanuelle CLEMENT, </a:t>
            </a:r>
            <a:r>
              <a:rPr lang="fr-FR" sz="700" dirty="0" err="1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Béatha</a:t>
            </a:r>
            <a:r>
              <a:rPr lang="fr-FR" sz="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NYINAWUMUNTU, Angélique BOSSER, Solène LOISON, Marie-Christine LAGRUE </a:t>
            </a:r>
          </a:p>
        </p:txBody>
      </p:sp>
      <p:sp>
        <p:nvSpPr>
          <p:cNvPr id="96" name="Rectangle 95"/>
          <p:cNvSpPr/>
          <p:nvPr/>
        </p:nvSpPr>
        <p:spPr>
          <a:xfrm>
            <a:off x="5757209" y="5318652"/>
            <a:ext cx="860515" cy="66633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7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Solène DUGAST</a:t>
            </a:r>
          </a:p>
          <a:p>
            <a:pPr algn="ctr"/>
            <a:r>
              <a:rPr lang="fr-FR" sz="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Sandrine PAGEOT-D.</a:t>
            </a:r>
          </a:p>
          <a:p>
            <a:pPr algn="ctr"/>
            <a:r>
              <a:rPr lang="fr-FR" sz="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Solenn PETITEAU</a:t>
            </a:r>
          </a:p>
          <a:p>
            <a:pPr algn="ctr"/>
            <a:endParaRPr lang="fr-FR" sz="7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1595549" y="5529083"/>
            <a:ext cx="1091570" cy="17015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Elizabeth BABIN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5125454" y="4447581"/>
            <a:ext cx="981958" cy="376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Annabelle CHAUVIN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6671138" y="5330734"/>
            <a:ext cx="1060090" cy="6593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Sonia CHOUIN</a:t>
            </a:r>
          </a:p>
          <a:p>
            <a:pPr algn="ctr"/>
            <a:r>
              <a:rPr lang="fr-FR" sz="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Audrey COTTERET</a:t>
            </a:r>
          </a:p>
          <a:p>
            <a:pPr algn="ctr"/>
            <a:r>
              <a:rPr lang="fr-FR" sz="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Ophélie PASCO</a:t>
            </a:r>
          </a:p>
          <a:p>
            <a:pPr algn="ctr"/>
            <a:r>
              <a:rPr lang="fr-FR" sz="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Fabien PASQUIEN</a:t>
            </a:r>
          </a:p>
          <a:p>
            <a:pPr algn="ctr"/>
            <a:r>
              <a:rPr lang="fr-FR" sz="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Aurélie PERCHE </a:t>
            </a:r>
          </a:p>
        </p:txBody>
      </p:sp>
      <p:sp>
        <p:nvSpPr>
          <p:cNvPr id="149" name="Rectangle 148"/>
          <p:cNvSpPr/>
          <p:nvPr/>
        </p:nvSpPr>
        <p:spPr>
          <a:xfrm>
            <a:off x="296004" y="4572969"/>
            <a:ext cx="1091570" cy="2166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Cécilia RICHARD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1600475" y="4564128"/>
            <a:ext cx="1091570" cy="1884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Nathalie GUIBERT</a:t>
            </a:r>
          </a:p>
        </p:txBody>
      </p:sp>
      <p:sp>
        <p:nvSpPr>
          <p:cNvPr id="151" name="Rectangle 150"/>
          <p:cNvSpPr/>
          <p:nvPr/>
        </p:nvSpPr>
        <p:spPr>
          <a:xfrm>
            <a:off x="4921036" y="1986210"/>
            <a:ext cx="1235398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Chantal PICOURLAT</a:t>
            </a:r>
          </a:p>
        </p:txBody>
      </p:sp>
      <p:sp>
        <p:nvSpPr>
          <p:cNvPr id="157" name="Rectangle 156"/>
          <p:cNvSpPr/>
          <p:nvPr/>
        </p:nvSpPr>
        <p:spPr>
          <a:xfrm>
            <a:off x="6618170" y="3493274"/>
            <a:ext cx="1092916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Laëtitia POIRON</a:t>
            </a:r>
          </a:p>
        </p:txBody>
      </p:sp>
      <p:sp>
        <p:nvSpPr>
          <p:cNvPr id="158" name="Rectangle 157"/>
          <p:cNvSpPr/>
          <p:nvPr/>
        </p:nvSpPr>
        <p:spPr>
          <a:xfrm>
            <a:off x="6618170" y="4209055"/>
            <a:ext cx="1091570" cy="17574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Jean-Nadir LEGAC</a:t>
            </a:r>
          </a:p>
        </p:txBody>
      </p:sp>
      <p:pic>
        <p:nvPicPr>
          <p:cNvPr id="1027" name="Image 2" descr="logo Maisdon">
            <a:extLst>
              <a:ext uri="{FF2B5EF4-FFF2-40B4-BE49-F238E27FC236}">
                <a16:creationId xmlns:a16="http://schemas.microsoft.com/office/drawing/2014/main" id="{19C2EB20-E16A-4107-B289-D85A7E624B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163" y="32349"/>
            <a:ext cx="1091570" cy="77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" name="Rectangle 86">
            <a:extLst>
              <a:ext uri="{FF2B5EF4-FFF2-40B4-BE49-F238E27FC236}">
                <a16:creationId xmlns:a16="http://schemas.microsoft.com/office/drawing/2014/main" id="{D22630E5-10D2-4AF3-A74F-FC8C509D3C04}"/>
              </a:ext>
            </a:extLst>
          </p:cNvPr>
          <p:cNvSpPr/>
          <p:nvPr/>
        </p:nvSpPr>
        <p:spPr>
          <a:xfrm>
            <a:off x="7852023" y="3832428"/>
            <a:ext cx="1091570" cy="33616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Responsable de service</a:t>
            </a: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CD149520-FA34-4B37-BAE5-8422B626E205}"/>
              </a:ext>
            </a:extLst>
          </p:cNvPr>
          <p:cNvSpPr/>
          <p:nvPr/>
        </p:nvSpPr>
        <p:spPr>
          <a:xfrm>
            <a:off x="7852023" y="4198220"/>
            <a:ext cx="1091570" cy="1913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Bertrand COULON</a:t>
            </a:r>
          </a:p>
        </p:txBody>
      </p:sp>
      <p:sp>
        <p:nvSpPr>
          <p:cNvPr id="127" name="Rectangle 126">
            <a:extLst>
              <a:ext uri="{FF2B5EF4-FFF2-40B4-BE49-F238E27FC236}">
                <a16:creationId xmlns:a16="http://schemas.microsoft.com/office/drawing/2014/main" id="{35A4EEFD-66B8-4C89-9064-CDD84B1DEEFE}"/>
              </a:ext>
            </a:extLst>
          </p:cNvPr>
          <p:cNvSpPr/>
          <p:nvPr/>
        </p:nvSpPr>
        <p:spPr>
          <a:xfrm>
            <a:off x="2862315" y="4111892"/>
            <a:ext cx="1085510" cy="30373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REFERENT  </a:t>
            </a:r>
          </a:p>
        </p:txBody>
      </p:sp>
      <p:sp>
        <p:nvSpPr>
          <p:cNvPr id="128" name="Rectangle 127">
            <a:extLst>
              <a:ext uri="{FF2B5EF4-FFF2-40B4-BE49-F238E27FC236}">
                <a16:creationId xmlns:a16="http://schemas.microsoft.com/office/drawing/2014/main" id="{10F3B506-3D00-4A17-8DDB-88B2F01CABE4}"/>
              </a:ext>
            </a:extLst>
          </p:cNvPr>
          <p:cNvSpPr/>
          <p:nvPr/>
        </p:nvSpPr>
        <p:spPr>
          <a:xfrm>
            <a:off x="2867321" y="4459417"/>
            <a:ext cx="1068939" cy="37211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Anthony CORMERAIS</a:t>
            </a:r>
          </a:p>
        </p:txBody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id="{44995F8B-D014-4FDE-94DD-45B0E89EF8B1}"/>
              </a:ext>
            </a:extLst>
          </p:cNvPr>
          <p:cNvSpPr/>
          <p:nvPr/>
        </p:nvSpPr>
        <p:spPr>
          <a:xfrm>
            <a:off x="3974067" y="4110893"/>
            <a:ext cx="1053762" cy="32663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REFERENTS  </a:t>
            </a:r>
          </a:p>
        </p:txBody>
      </p:sp>
      <p:sp>
        <p:nvSpPr>
          <p:cNvPr id="130" name="Rectangle 129">
            <a:extLst>
              <a:ext uri="{FF2B5EF4-FFF2-40B4-BE49-F238E27FC236}">
                <a16:creationId xmlns:a16="http://schemas.microsoft.com/office/drawing/2014/main" id="{EC54D3E0-6B3C-4A32-9F17-C2F67C8AF072}"/>
              </a:ext>
            </a:extLst>
          </p:cNvPr>
          <p:cNvSpPr/>
          <p:nvPr/>
        </p:nvSpPr>
        <p:spPr>
          <a:xfrm>
            <a:off x="2887777" y="5119979"/>
            <a:ext cx="1048483" cy="326900"/>
          </a:xfrm>
          <a:prstGeom prst="rect">
            <a:avLst/>
          </a:prstGeom>
          <a:solidFill>
            <a:schemeClr val="bg1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AGENTS TECHNIQUE</a:t>
            </a:r>
          </a:p>
        </p:txBody>
      </p:sp>
      <p:cxnSp>
        <p:nvCxnSpPr>
          <p:cNvPr id="145" name="Connecteur droit 144">
            <a:extLst>
              <a:ext uri="{FF2B5EF4-FFF2-40B4-BE49-F238E27FC236}">
                <a16:creationId xmlns:a16="http://schemas.microsoft.com/office/drawing/2014/main" id="{8070BC26-8DE9-4788-B64E-C2AB7BC9416A}"/>
              </a:ext>
            </a:extLst>
          </p:cNvPr>
          <p:cNvCxnSpPr>
            <a:cxnSpLocks/>
          </p:cNvCxnSpPr>
          <p:nvPr/>
        </p:nvCxnSpPr>
        <p:spPr>
          <a:xfrm flipV="1">
            <a:off x="3386793" y="4856609"/>
            <a:ext cx="4642" cy="240903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7" name="Rectangle 196">
            <a:extLst>
              <a:ext uri="{FF2B5EF4-FFF2-40B4-BE49-F238E27FC236}">
                <a16:creationId xmlns:a16="http://schemas.microsoft.com/office/drawing/2014/main" id="{2EE061BC-6897-412B-8634-0E296BAB6BD3}"/>
              </a:ext>
            </a:extLst>
          </p:cNvPr>
          <p:cNvSpPr/>
          <p:nvPr/>
        </p:nvSpPr>
        <p:spPr>
          <a:xfrm>
            <a:off x="7863326" y="5018151"/>
            <a:ext cx="1099956" cy="29687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endParaRPr lang="fr-FR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AGENTS DE SERVICE</a:t>
            </a:r>
          </a:p>
          <a:p>
            <a:endParaRPr lang="fr-FR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98" name="Connecteur droit 197">
            <a:extLst>
              <a:ext uri="{FF2B5EF4-FFF2-40B4-BE49-F238E27FC236}">
                <a16:creationId xmlns:a16="http://schemas.microsoft.com/office/drawing/2014/main" id="{2FB79B6E-AAD7-41AD-8F79-16FB4DC31CF2}"/>
              </a:ext>
            </a:extLst>
          </p:cNvPr>
          <p:cNvCxnSpPr>
            <a:cxnSpLocks/>
            <a:stCxn id="15" idx="0"/>
          </p:cNvCxnSpPr>
          <p:nvPr/>
        </p:nvCxnSpPr>
        <p:spPr>
          <a:xfrm flipV="1">
            <a:off x="1205627" y="832253"/>
            <a:ext cx="0" cy="93319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7861338" y="5315024"/>
            <a:ext cx="1099956" cy="6593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r-FR" sz="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Cédric MENUET</a:t>
            </a:r>
          </a:p>
          <a:p>
            <a:pPr algn="ctr"/>
            <a:r>
              <a:rPr lang="fr-FR" sz="700" i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(Second de cuisine)</a:t>
            </a:r>
          </a:p>
          <a:p>
            <a:pPr algn="ctr"/>
            <a:r>
              <a:rPr lang="fr-FR" sz="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Annabelle CHAUVIN</a:t>
            </a:r>
          </a:p>
          <a:p>
            <a:pPr algn="ctr"/>
            <a:r>
              <a:rPr lang="fr-FR" sz="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Marie-Christine LAGRUE</a:t>
            </a:r>
          </a:p>
          <a:p>
            <a:pPr algn="ctr"/>
            <a:endParaRPr lang="fr-FR" sz="70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r-FR" sz="700" i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6" name="Rectangle 155"/>
          <p:cNvSpPr/>
          <p:nvPr/>
        </p:nvSpPr>
        <p:spPr>
          <a:xfrm>
            <a:off x="3973323" y="4421420"/>
            <a:ext cx="1054506" cy="41010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Thierry CHENARD</a:t>
            </a:r>
          </a:p>
          <a:p>
            <a:pPr algn="ctr"/>
            <a:r>
              <a:rPr lang="fr-FR" sz="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Philippe JUGUET</a:t>
            </a:r>
          </a:p>
        </p:txBody>
      </p:sp>
      <p:sp>
        <p:nvSpPr>
          <p:cNvPr id="155" name="Rectangle 154"/>
          <p:cNvSpPr/>
          <p:nvPr/>
        </p:nvSpPr>
        <p:spPr>
          <a:xfrm>
            <a:off x="2887734" y="5453877"/>
            <a:ext cx="1060091" cy="53111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Romaric BENETEAU</a:t>
            </a:r>
          </a:p>
          <a:p>
            <a:pPr algn="ctr"/>
            <a:r>
              <a:rPr lang="fr-FR" sz="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Dorian PETIT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589520E-2A75-4434-8B1C-31824B90A426}"/>
              </a:ext>
            </a:extLst>
          </p:cNvPr>
          <p:cNvSpPr/>
          <p:nvPr/>
        </p:nvSpPr>
        <p:spPr>
          <a:xfrm>
            <a:off x="295017" y="5718216"/>
            <a:ext cx="1091570" cy="313919"/>
          </a:xfrm>
          <a:prstGeom prst="rect">
            <a:avLst/>
          </a:prstGeom>
          <a:solidFill>
            <a:schemeClr val="accent6">
              <a:lumMod val="5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COMMUNICATION</a:t>
            </a:r>
            <a:endParaRPr lang="fr-FR" sz="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0B0541F1-1904-4688-A040-0A830CCEDE2F}"/>
              </a:ext>
            </a:extLst>
          </p:cNvPr>
          <p:cNvSpPr/>
          <p:nvPr/>
        </p:nvSpPr>
        <p:spPr>
          <a:xfrm>
            <a:off x="295017" y="6068144"/>
            <a:ext cx="1091570" cy="16457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700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Morgane HERVÉ</a:t>
            </a:r>
          </a:p>
        </p:txBody>
      </p:sp>
    </p:spTree>
    <p:extLst>
      <p:ext uri="{BB962C8B-B14F-4D97-AF65-F5344CB8AC3E}">
        <p14:creationId xmlns:p14="http://schemas.microsoft.com/office/powerpoint/2010/main" val="29841702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</TotalTime>
  <Words>159</Words>
  <Application>Microsoft Office PowerPoint</Application>
  <PresentationFormat>Affichage à l'écran (4:3)</PresentationFormat>
  <Paragraphs>78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SANCHEZ Laurence</dc:creator>
  <cp:lastModifiedBy>Morgane HERVE</cp:lastModifiedBy>
  <cp:revision>73</cp:revision>
  <cp:lastPrinted>2022-09-01T08:20:36Z</cp:lastPrinted>
  <dcterms:modified xsi:type="dcterms:W3CDTF">2023-09-08T10:26:14Z</dcterms:modified>
</cp:coreProperties>
</file>